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E0FD-CE2D-4B37-99C5-32BB6F4975E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C573-64A5-4D58-A1AF-87397114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E0FD-CE2D-4B37-99C5-32BB6F4975E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C573-64A5-4D58-A1AF-87397114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8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E0FD-CE2D-4B37-99C5-32BB6F4975E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C573-64A5-4D58-A1AF-87397114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7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E0FD-CE2D-4B37-99C5-32BB6F4975E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C573-64A5-4D58-A1AF-87397114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34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E0FD-CE2D-4B37-99C5-32BB6F4975E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C573-64A5-4D58-A1AF-87397114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6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E0FD-CE2D-4B37-99C5-32BB6F4975E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C573-64A5-4D58-A1AF-87397114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7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E0FD-CE2D-4B37-99C5-32BB6F4975E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C573-64A5-4D58-A1AF-87397114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3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E0FD-CE2D-4B37-99C5-32BB6F4975E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C573-64A5-4D58-A1AF-87397114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65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E0FD-CE2D-4B37-99C5-32BB6F4975E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C573-64A5-4D58-A1AF-87397114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0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E0FD-CE2D-4B37-99C5-32BB6F4975E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C573-64A5-4D58-A1AF-87397114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87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E0FD-CE2D-4B37-99C5-32BB6F4975E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C573-64A5-4D58-A1AF-87397114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8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E0FD-CE2D-4B37-99C5-32BB6F4975E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C573-64A5-4D58-A1AF-87397114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6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E0FD-CE2D-4B37-99C5-32BB6F4975E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AC573-64A5-4D58-A1AF-87397114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2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5E0E0FD-CE2D-4B37-99C5-32BB6F4975E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47AC573-64A5-4D58-A1AF-87397114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2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E0E0FD-CE2D-4B37-99C5-32BB6F4975EA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47AC573-64A5-4D58-A1AF-873971145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78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4627" y="225631"/>
            <a:ext cx="9187543" cy="19713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LearningAps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763" y="6198919"/>
            <a:ext cx="9064831" cy="41266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5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166255"/>
            <a:ext cx="10571998" cy="125138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Русский язык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Автоматизация звуков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619502"/>
            <a:ext cx="4203865" cy="665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https://learningapps.org/3032525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506" t="7861" r="13073" b="37082"/>
          <a:stretch/>
        </p:blipFill>
        <p:spPr>
          <a:xfrm>
            <a:off x="3966358" y="1911927"/>
            <a:ext cx="7960943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7" y="4975761"/>
            <a:ext cx="3987632" cy="491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https://learningapps.org/4824095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267" t="7319" r="12676" b="31565"/>
          <a:stretch/>
        </p:blipFill>
        <p:spPr>
          <a:xfrm>
            <a:off x="3835731" y="1898353"/>
            <a:ext cx="7897090" cy="495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154379"/>
            <a:ext cx="10571998" cy="126325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Биология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Грибы 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4702627"/>
            <a:ext cx="3976249" cy="773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https://learningapps.org/4816824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401" t="7546" r="12741" b="27769"/>
          <a:stretch/>
        </p:blipFill>
        <p:spPr>
          <a:xfrm>
            <a:off x="3976248" y="1915037"/>
            <a:ext cx="7673446" cy="49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70763"/>
            <a:ext cx="4025734" cy="598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https://learningapps.org/2753669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1327" t="7295" r="13451" b="26112"/>
          <a:stretch/>
        </p:blipFill>
        <p:spPr>
          <a:xfrm>
            <a:off x="4025733" y="1912609"/>
            <a:ext cx="7635835" cy="494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237506"/>
            <a:ext cx="10571998" cy="11801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940136"/>
            <a:ext cx="4168239" cy="6768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https://learningapps.org/745672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1392" t="7211" r="12839" b="27237"/>
          <a:stretch/>
        </p:blipFill>
        <p:spPr>
          <a:xfrm>
            <a:off x="3871356" y="1901823"/>
            <a:ext cx="7980218" cy="49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1-десяток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67647"/>
            <a:ext cx="3942607" cy="491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https://learningapps.org/2821477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565" t="7691" r="13118" b="28022"/>
          <a:stretch/>
        </p:blipFill>
        <p:spPr>
          <a:xfrm>
            <a:off x="3942607" y="1903517"/>
            <a:ext cx="7754588" cy="49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249382"/>
            <a:ext cx="10571998" cy="1168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42016"/>
            <a:ext cx="3954482" cy="7167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https://learningapps.org/5797081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611" t="7505" r="12770" b="32468"/>
          <a:stretch/>
        </p:blipFill>
        <p:spPr>
          <a:xfrm>
            <a:off x="3835729" y="1915857"/>
            <a:ext cx="7885215" cy="494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73881"/>
            <a:ext cx="4108862" cy="7524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https://learningapps.org/4520138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438" t="7500" r="13375" b="27813"/>
          <a:stretch/>
        </p:blipFill>
        <p:spPr>
          <a:xfrm>
            <a:off x="3942608" y="1909273"/>
            <a:ext cx="7730836" cy="494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труд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7" y="5035139"/>
            <a:ext cx="4082634" cy="479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https://learningapps.org/3962487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132" t="7854" r="13358" b="28602"/>
          <a:stretch/>
        </p:blipFill>
        <p:spPr>
          <a:xfrm>
            <a:off x="3895106" y="1897178"/>
            <a:ext cx="7718962" cy="49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26379"/>
            <a:ext cx="4132613" cy="5149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https://learningapps.org/1935619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850" t="7267" r="12987" b="27595"/>
          <a:stretch/>
        </p:blipFill>
        <p:spPr>
          <a:xfrm>
            <a:off x="3954482" y="1900492"/>
            <a:ext cx="7707087" cy="49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83</TotalTime>
  <Words>46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Gothic</vt:lpstr>
      <vt:lpstr>Times New Roman</vt:lpstr>
      <vt:lpstr>Wingdings 2</vt:lpstr>
      <vt:lpstr>Цитаты</vt:lpstr>
      <vt:lpstr>Приложение LearningAps.org </vt:lpstr>
      <vt:lpstr>Биология Грибы </vt:lpstr>
      <vt:lpstr>География Животные</vt:lpstr>
      <vt:lpstr>Искусство Литература</vt:lpstr>
      <vt:lpstr>Математика 1-десяток </vt:lpstr>
      <vt:lpstr>Музыка Детский сад</vt:lpstr>
      <vt:lpstr>ОБЖ Здоровый образ жизни </vt:lpstr>
      <vt:lpstr>Производственный труд Профессии </vt:lpstr>
      <vt:lpstr>Психология Мышление</vt:lpstr>
      <vt:lpstr>Русский язык Автоматизация звуков</vt:lpstr>
      <vt:lpstr>Спорт Физическая культура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</dc:title>
  <dc:creator>Студент</dc:creator>
  <cp:lastModifiedBy>Студент</cp:lastModifiedBy>
  <cp:revision>9</cp:revision>
  <dcterms:created xsi:type="dcterms:W3CDTF">2019-01-21T05:45:18Z</dcterms:created>
  <dcterms:modified xsi:type="dcterms:W3CDTF">2019-01-21T07:08:44Z</dcterms:modified>
</cp:coreProperties>
</file>